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8" r:id="rId6"/>
    <p:sldId id="262" r:id="rId7"/>
    <p:sldId id="263" r:id="rId8"/>
    <p:sldId id="260" r:id="rId9"/>
    <p:sldId id="264" r:id="rId10"/>
    <p:sldId id="265" r:id="rId11"/>
    <p:sldId id="266" r:id="rId12"/>
    <p:sldId id="267" r:id="rId13"/>
    <p:sldId id="261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E3E7-1FA0-41E0-8376-9E2900C6E66D}" type="datetimeFigureOut">
              <a:rPr lang="sk-SK" smtClean="0"/>
              <a:t>6.4.2016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D3F534-5EC3-481C-9ADD-E3038A5B0690}" type="slidenum">
              <a:rPr lang="sk-SK" smtClean="0"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E3E7-1FA0-41E0-8376-9E2900C6E66D}" type="datetimeFigureOut">
              <a:rPr lang="sk-SK" smtClean="0"/>
              <a:t>6.4.2016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F534-5EC3-481C-9ADD-E3038A5B069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E3E7-1FA0-41E0-8376-9E2900C6E66D}" type="datetimeFigureOut">
              <a:rPr lang="sk-SK" smtClean="0"/>
              <a:t>6.4.2016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F534-5EC3-481C-9ADD-E3038A5B069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E3E7-1FA0-41E0-8376-9E2900C6E66D}" type="datetimeFigureOut">
              <a:rPr lang="sk-SK" smtClean="0"/>
              <a:t>6.4.2016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F534-5EC3-481C-9ADD-E3038A5B069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E3E7-1FA0-41E0-8376-9E2900C6E66D}" type="datetimeFigureOut">
              <a:rPr lang="sk-SK" smtClean="0"/>
              <a:t>6.4.2016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F534-5EC3-481C-9ADD-E3038A5B0690}" type="slidenum">
              <a:rPr lang="sk-SK" smtClean="0"/>
              <a:t>‹#›</a:t>
            </a:fld>
            <a:endParaRPr lang="sk-SK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E3E7-1FA0-41E0-8376-9E2900C6E66D}" type="datetimeFigureOut">
              <a:rPr lang="sk-SK" smtClean="0"/>
              <a:t>6.4.2016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F534-5EC3-481C-9ADD-E3038A5B0690}" type="slidenum">
              <a:rPr lang="sk-SK" smtClean="0"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E3E7-1FA0-41E0-8376-9E2900C6E66D}" type="datetimeFigureOut">
              <a:rPr lang="sk-SK" smtClean="0"/>
              <a:t>6.4.2016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F534-5EC3-481C-9ADD-E3038A5B0690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E3E7-1FA0-41E0-8376-9E2900C6E66D}" type="datetimeFigureOut">
              <a:rPr lang="sk-SK" smtClean="0"/>
              <a:t>6.4.2016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F534-5EC3-481C-9ADD-E3038A5B069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E3E7-1FA0-41E0-8376-9E2900C6E66D}" type="datetimeFigureOut">
              <a:rPr lang="sk-SK" smtClean="0"/>
              <a:t>6.4.2016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F534-5EC3-481C-9ADD-E3038A5B069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E3E7-1FA0-41E0-8376-9E2900C6E66D}" type="datetimeFigureOut">
              <a:rPr lang="sk-SK" smtClean="0"/>
              <a:t>6.4.2016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F534-5EC3-481C-9ADD-E3038A5B069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BE3E7-1FA0-41E0-8376-9E2900C6E66D}" type="datetimeFigureOut">
              <a:rPr lang="sk-SK" smtClean="0"/>
              <a:t>6.4.2016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F534-5EC3-481C-9ADD-E3038A5B069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72BE3E7-1FA0-41E0-8376-9E2900C6E66D}" type="datetimeFigureOut">
              <a:rPr lang="sk-SK" smtClean="0"/>
              <a:t>6.4.2016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D3F534-5EC3-481C-9ADD-E3038A5B0690}" type="slidenum">
              <a:rPr lang="sk-SK" smtClean="0"/>
              <a:t>‹#›</a:t>
            </a:fld>
            <a:endParaRPr lang="sk-SK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GPS </a:t>
            </a:r>
            <a:r>
              <a:rPr lang="en-US" sz="4800" dirty="0" err="1" smtClean="0"/>
              <a:t>Aplik</a:t>
            </a:r>
            <a:r>
              <a:rPr lang="sk-SK" sz="4800" dirty="0" err="1" smtClean="0"/>
              <a:t>ácia</a:t>
            </a:r>
            <a:r>
              <a:rPr lang="sk-SK" sz="4800" dirty="0" smtClean="0"/>
              <a:t> pre mobilné zariadenia</a:t>
            </a:r>
            <a:endParaRPr lang="sk-SK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Jakub </a:t>
            </a:r>
            <a:r>
              <a:rPr lang="sk-SK" dirty="0" err="1" smtClean="0"/>
              <a:t>Sedláček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6715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Jakub\Desktop\bakalarka\screenshots\Screenshot_2016-04-06-22-54-4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823225"/>
            <a:ext cx="3037500" cy="54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Jakub\Desktop\bakalarka\screenshots\Screenshot_2016-04-06-22-57-1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823225"/>
            <a:ext cx="3037500" cy="54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9770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Jakub\Desktop\bakalarka\screenshots\Screenshot_2016-04-06-22-57-4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861" y="332656"/>
            <a:ext cx="3442500" cy="61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3685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ma ešte čaká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Implementácia rozumného rozmiestnenia bodov a úloh na mape medzi hráčmi</a:t>
            </a:r>
          </a:p>
          <a:p>
            <a:r>
              <a:rPr lang="sk-SK" dirty="0" smtClean="0"/>
              <a:t>Naplnenie databázy úlohami</a:t>
            </a:r>
          </a:p>
          <a:p>
            <a:r>
              <a:rPr lang="sk-SK" dirty="0" smtClean="0"/>
              <a:t>Zobrazenie stavu hry počas hrania</a:t>
            </a:r>
          </a:p>
          <a:p>
            <a:r>
              <a:rPr lang="sk-SK" dirty="0" smtClean="0"/>
              <a:t>Ukončenie hry</a:t>
            </a:r>
            <a:endParaRPr lang="sk-SK" dirty="0"/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1971545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Ďakujem za pozornosť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6480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Ciele práce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k-SK" dirty="0" smtClean="0"/>
              <a:t>Naprogramovať </a:t>
            </a:r>
            <a:r>
              <a:rPr lang="sk-SK" dirty="0"/>
              <a:t>GPS </a:t>
            </a:r>
            <a:r>
              <a:rPr lang="sk-SK" dirty="0" smtClean="0"/>
              <a:t>hru</a:t>
            </a:r>
            <a:r>
              <a:rPr lang="en-US" dirty="0" smtClean="0"/>
              <a:t> pre </a:t>
            </a:r>
            <a:r>
              <a:rPr lang="en-US" dirty="0" err="1" smtClean="0"/>
              <a:t>mobiln</a:t>
            </a:r>
            <a:r>
              <a:rPr lang="sk-SK" dirty="0" smtClean="0"/>
              <a:t>é zariadenia s OS </a:t>
            </a:r>
            <a:r>
              <a:rPr lang="sk-SK" dirty="0" err="1" smtClean="0"/>
              <a:t>Android</a:t>
            </a:r>
            <a:endParaRPr lang="sk-SK" dirty="0"/>
          </a:p>
          <a:p>
            <a:pPr>
              <a:lnSpc>
                <a:spcPct val="150000"/>
              </a:lnSpc>
            </a:pPr>
            <a:r>
              <a:rPr lang="sk-SK" dirty="0" smtClean="0"/>
              <a:t>Vytvorenie hry pre viacerých hráčov (</a:t>
            </a:r>
            <a:r>
              <a:rPr lang="sk-SK" dirty="0" err="1" smtClean="0"/>
              <a:t>Multiplayer</a:t>
            </a:r>
            <a:r>
              <a:rPr lang="sk-SK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sk-SK" dirty="0" smtClean="0"/>
              <a:t>Prinútiť hráčov k pohybu v reálnom svete (spojenie technológie s pohybovými aktivitami)</a:t>
            </a:r>
          </a:p>
          <a:p>
            <a:pPr>
              <a:lnSpc>
                <a:spcPct val="150000"/>
              </a:lnSpc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1100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Možnosti hry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Multi-player</a:t>
            </a:r>
            <a:r>
              <a:rPr lang="sk-SK" dirty="0" smtClean="0"/>
              <a:t> hra</a:t>
            </a:r>
          </a:p>
          <a:p>
            <a:r>
              <a:rPr lang="sk-SK" dirty="0" err="1" smtClean="0"/>
              <a:t>Real-time</a:t>
            </a:r>
            <a:r>
              <a:rPr lang="sk-SK" dirty="0" smtClean="0"/>
              <a:t> hra na čas</a:t>
            </a:r>
          </a:p>
          <a:p>
            <a:r>
              <a:rPr lang="sk-SK" dirty="0" smtClean="0"/>
              <a:t>Sledovanie polohy hráčov na mape</a:t>
            </a:r>
          </a:p>
          <a:p>
            <a:r>
              <a:rPr lang="sk-SK" dirty="0" smtClean="0"/>
              <a:t>Zobrazovanie rôznych typov bodov s úlohami na mape</a:t>
            </a:r>
          </a:p>
          <a:p>
            <a:r>
              <a:rPr lang="sk-SK" dirty="0" smtClean="0"/>
              <a:t>Po priblížení k danému bodu možnosť riešenia úlohy</a:t>
            </a:r>
          </a:p>
          <a:p>
            <a:r>
              <a:rPr lang="sk-SK" dirty="0" smtClean="0"/>
              <a:t>Vyriešená úloha za 3 body</a:t>
            </a:r>
          </a:p>
          <a:p>
            <a:r>
              <a:rPr lang="sk-SK" dirty="0" smtClean="0"/>
              <a:t>Nevyriešená úloha za 1 bod</a:t>
            </a:r>
          </a:p>
          <a:p>
            <a:r>
              <a:rPr lang="sk-SK" dirty="0" smtClean="0"/>
              <a:t>Po uplynutí času vyhodnoteni</a:t>
            </a:r>
            <a:r>
              <a:rPr lang="sk-SK" dirty="0" smtClean="0"/>
              <a:t>e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206917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Podobné aplikácie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b="1" dirty="0" smtClean="0"/>
              <a:t>Strategická </a:t>
            </a:r>
            <a:r>
              <a:rPr lang="sk-SK" b="1" dirty="0"/>
              <a:t>hra s využitím GPS </a:t>
            </a:r>
            <a:r>
              <a:rPr lang="sk-SK" b="1" dirty="0" err="1"/>
              <a:t>lokácie</a:t>
            </a:r>
            <a:r>
              <a:rPr lang="sk-SK" b="1" dirty="0"/>
              <a:t> - Šimon </a:t>
            </a:r>
            <a:r>
              <a:rPr lang="sk-SK" b="1" dirty="0" err="1"/>
              <a:t>Behúl</a:t>
            </a:r>
            <a:r>
              <a:rPr lang="sk-SK" b="1" dirty="0"/>
              <a:t> ; školiteľ Peter </a:t>
            </a:r>
            <a:r>
              <a:rPr lang="sk-SK" b="1" dirty="0" err="1"/>
              <a:t>Náther</a:t>
            </a:r>
            <a:r>
              <a:rPr lang="sk-SK" b="1" dirty="0"/>
              <a:t> (Bratislava: [</a:t>
            </a:r>
            <a:r>
              <a:rPr lang="sk-SK" b="1" dirty="0" err="1"/>
              <a:t>s.n</a:t>
            </a:r>
            <a:r>
              <a:rPr lang="sk-SK" b="1" dirty="0"/>
              <a:t>.], 2015</a:t>
            </a:r>
            <a:r>
              <a:rPr lang="sk-SK" b="1" dirty="0" smtClean="0"/>
              <a:t>)</a:t>
            </a:r>
          </a:p>
          <a:p>
            <a:r>
              <a:rPr lang="sk-SK" dirty="0" smtClean="0"/>
              <a:t>Hra pre viacerých hráčov</a:t>
            </a:r>
          </a:p>
          <a:p>
            <a:r>
              <a:rPr lang="sk-SK" dirty="0" smtClean="0"/>
              <a:t>Hra založená na stolovej hre </a:t>
            </a:r>
            <a:r>
              <a:rPr lang="sk-SK" dirty="0" err="1" smtClean="0"/>
              <a:t>Pandemic</a:t>
            </a:r>
            <a:endParaRPr lang="sk-SK" dirty="0" smtClean="0"/>
          </a:p>
          <a:p>
            <a:r>
              <a:rPr lang="sk-SK" dirty="0" err="1" smtClean="0"/>
              <a:t>Science</a:t>
            </a:r>
            <a:r>
              <a:rPr lang="sk-SK" dirty="0" smtClean="0"/>
              <a:t> </a:t>
            </a:r>
            <a:r>
              <a:rPr lang="sk-SK" dirty="0" err="1" smtClean="0"/>
              <a:t>fiction</a:t>
            </a:r>
            <a:r>
              <a:rPr lang="sk-SK" dirty="0" smtClean="0"/>
              <a:t> hra</a:t>
            </a:r>
          </a:p>
          <a:p>
            <a:r>
              <a:rPr lang="sk-SK" dirty="0" smtClean="0"/>
              <a:t>Cieľom hry je pohybovať sa v reálnom teréne, kde je treba hľadať „lieky“ na fiktívne choroby</a:t>
            </a:r>
          </a:p>
          <a:p>
            <a:pPr marL="0" indent="0">
              <a:buNone/>
            </a:pPr>
            <a:r>
              <a:rPr lang="sk-SK" b="1" dirty="0" err="1"/>
              <a:t>Geocaching</a:t>
            </a:r>
            <a:endParaRPr lang="sk-SK" b="1" dirty="0"/>
          </a:p>
          <a:p>
            <a:r>
              <a:rPr lang="sk-SK" dirty="0"/>
              <a:t>Hra na štýl hľadania pokladov</a:t>
            </a:r>
          </a:p>
          <a:p>
            <a:r>
              <a:rPr lang="sk-SK" dirty="0" smtClean="0"/>
              <a:t>Riešenie úloh pre nájdenie pokladu v reálnom svete</a:t>
            </a:r>
          </a:p>
        </p:txBody>
      </p:sp>
    </p:spTree>
    <p:extLst>
      <p:ext uri="{BB962C8B-B14F-4D97-AF65-F5344CB8AC3E}">
        <p14:creationId xmlns:p14="http://schemas.microsoft.com/office/powerpoint/2010/main" val="166390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sk-SK" b="1" dirty="0" err="1" smtClean="0"/>
              <a:t>Ingress</a:t>
            </a:r>
            <a:endParaRPr lang="sk-SK" b="1" dirty="0" smtClean="0"/>
          </a:p>
          <a:p>
            <a:r>
              <a:rPr lang="sk-SK" dirty="0" err="1" smtClean="0"/>
              <a:t>Outdoorová</a:t>
            </a:r>
            <a:r>
              <a:rPr lang="sk-SK" dirty="0" smtClean="0"/>
              <a:t> </a:t>
            </a:r>
            <a:r>
              <a:rPr lang="sk-SK" dirty="0" err="1"/>
              <a:t>science</a:t>
            </a:r>
            <a:r>
              <a:rPr lang="sk-SK" dirty="0"/>
              <a:t> </a:t>
            </a:r>
            <a:r>
              <a:rPr lang="sk-SK" dirty="0" err="1"/>
              <a:t>fiction</a:t>
            </a:r>
            <a:r>
              <a:rPr lang="sk-SK" dirty="0"/>
              <a:t> hra pre viacerých </a:t>
            </a:r>
            <a:r>
              <a:rPr lang="sk-SK" dirty="0" smtClean="0"/>
              <a:t>hráčov</a:t>
            </a:r>
          </a:p>
          <a:p>
            <a:r>
              <a:rPr lang="sk-SK" dirty="0" smtClean="0"/>
              <a:t>Odohráva sa </a:t>
            </a:r>
            <a:r>
              <a:rPr lang="sk-SK" dirty="0"/>
              <a:t>v reálnom svete, ktorý je obohatený o rôzne záhadné </a:t>
            </a:r>
            <a:r>
              <a:rPr lang="sk-SK" dirty="0" smtClean="0"/>
              <a:t>miesta</a:t>
            </a:r>
          </a:p>
          <a:p>
            <a:r>
              <a:rPr lang="sk-SK" dirty="0" smtClean="0"/>
              <a:t>Hráčovou </a:t>
            </a:r>
            <a:r>
              <a:rPr lang="sk-SK" dirty="0"/>
              <a:t>úlohou je zbierať energiu, ktorá vychádza z portálov, a to tým, že sa k tomuto miestu priblíži</a:t>
            </a:r>
            <a:endParaRPr lang="sk-SK" dirty="0"/>
          </a:p>
        </p:txBody>
      </p:sp>
      <p:pic>
        <p:nvPicPr>
          <p:cNvPr id="5122" name="Picture 2" descr="C:\Users\Jakub\Desktop\bakalarka\blsht\ingress-screenshot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694528"/>
            <a:ext cx="4248472" cy="2389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2066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Návrh </a:t>
            </a:r>
            <a:r>
              <a:rPr lang="sk-SK" dirty="0" smtClean="0"/>
              <a:t>hry – </a:t>
            </a:r>
            <a:r>
              <a:rPr lang="sk-SK" dirty="0" err="1" smtClean="0"/>
              <a:t>Android</a:t>
            </a:r>
            <a:r>
              <a:rPr lang="sk-SK" dirty="0" smtClean="0"/>
              <a:t> </a:t>
            </a:r>
            <a:r>
              <a:rPr lang="sk-SK" dirty="0" err="1" smtClean="0"/>
              <a:t>Activities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Prihlásenie užívateľa – formulár</a:t>
            </a:r>
          </a:p>
          <a:p>
            <a:r>
              <a:rPr lang="sk-SK" dirty="0" err="1" smtClean="0"/>
              <a:t>Rozcestník</a:t>
            </a:r>
            <a:r>
              <a:rPr lang="sk-SK" dirty="0" smtClean="0"/>
              <a:t> – tlačidlá na ostatné </a:t>
            </a:r>
            <a:r>
              <a:rPr lang="sk-SK" dirty="0" err="1" smtClean="0"/>
              <a:t>Activity</a:t>
            </a:r>
            <a:endParaRPr lang="sk-SK" dirty="0" smtClean="0"/>
          </a:p>
          <a:p>
            <a:r>
              <a:rPr lang="sk-SK" dirty="0" smtClean="0"/>
              <a:t>Vytvorenie hry – formulár</a:t>
            </a:r>
          </a:p>
          <a:p>
            <a:r>
              <a:rPr lang="sk-SK" dirty="0" smtClean="0"/>
              <a:t>Hľadanie hry – zoznam hier</a:t>
            </a:r>
          </a:p>
          <a:p>
            <a:r>
              <a:rPr lang="sk-SK" dirty="0" smtClean="0"/>
              <a:t>Nastavenie hry – zobrazí sa po vytvorení hry alebo nájdení hry (miesto so zoznamom hráčov v hre a tlačidlom pre spustenie hry)</a:t>
            </a:r>
          </a:p>
          <a:p>
            <a:r>
              <a:rPr lang="sk-SK" dirty="0" smtClean="0"/>
              <a:t>Herná plocha – mapa so všetkými hráčmi a bodmi</a:t>
            </a:r>
          </a:p>
          <a:p>
            <a:r>
              <a:rPr lang="sk-SK" dirty="0" err="1" smtClean="0"/>
              <a:t>Final</a:t>
            </a:r>
            <a:r>
              <a:rPr lang="sk-SK" dirty="0" smtClean="0"/>
              <a:t> </a:t>
            </a:r>
            <a:r>
              <a:rPr lang="sk-SK" dirty="0" err="1" smtClean="0"/>
              <a:t>screen</a:t>
            </a:r>
            <a:r>
              <a:rPr lang="sk-SK" smtClean="0"/>
              <a:t> – výsledky hry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57890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Implementácia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k-SK" b="1" dirty="0" smtClean="0"/>
          </a:p>
          <a:p>
            <a:pPr marL="0" indent="0">
              <a:buNone/>
            </a:pPr>
            <a:r>
              <a:rPr lang="sk-SK" b="1" dirty="0" smtClean="0"/>
              <a:t>Technológie:</a:t>
            </a:r>
          </a:p>
          <a:p>
            <a:r>
              <a:rPr lang="sk-SK" dirty="0" smtClean="0"/>
              <a:t>Server – PHP (</a:t>
            </a:r>
            <a:r>
              <a:rPr lang="sk-SK" dirty="0" err="1" smtClean="0"/>
              <a:t>Slim</a:t>
            </a:r>
            <a:r>
              <a:rPr lang="sk-SK" dirty="0" smtClean="0"/>
              <a:t> </a:t>
            </a:r>
            <a:r>
              <a:rPr lang="sk-SK" dirty="0" err="1" smtClean="0"/>
              <a:t>framework</a:t>
            </a:r>
            <a:r>
              <a:rPr lang="sk-SK" dirty="0" smtClean="0"/>
              <a:t> pre tvorbu REST </a:t>
            </a:r>
            <a:r>
              <a:rPr lang="sk-SK" dirty="0" err="1" smtClean="0"/>
              <a:t>Api</a:t>
            </a:r>
            <a:r>
              <a:rPr lang="sk-SK" dirty="0" smtClean="0"/>
              <a:t>)</a:t>
            </a:r>
          </a:p>
          <a:p>
            <a:r>
              <a:rPr lang="sk-SK" dirty="0" smtClean="0"/>
              <a:t>Dáta – </a:t>
            </a:r>
            <a:r>
              <a:rPr lang="sk-SK" dirty="0" err="1" smtClean="0"/>
              <a:t>MySQL</a:t>
            </a:r>
            <a:r>
              <a:rPr lang="sk-SK" dirty="0" smtClean="0"/>
              <a:t> server</a:t>
            </a:r>
          </a:p>
          <a:p>
            <a:r>
              <a:rPr lang="sk-SK" dirty="0" smtClean="0"/>
              <a:t>Klient – </a:t>
            </a:r>
            <a:r>
              <a:rPr lang="sk-SK" dirty="0" err="1" smtClean="0"/>
              <a:t>Java</a:t>
            </a:r>
            <a:r>
              <a:rPr lang="sk-SK" dirty="0"/>
              <a:t> </a:t>
            </a:r>
            <a:r>
              <a:rPr lang="sk-SK" dirty="0" smtClean="0"/>
              <a:t>(</a:t>
            </a:r>
            <a:r>
              <a:rPr lang="sk-SK" dirty="0" err="1" smtClean="0"/>
              <a:t>Android</a:t>
            </a:r>
            <a:r>
              <a:rPr lang="sk-SK" dirty="0" smtClean="0"/>
              <a:t>)</a:t>
            </a:r>
          </a:p>
          <a:p>
            <a:r>
              <a:rPr lang="sk-SK" dirty="0"/>
              <a:t>Komunikácia </a:t>
            </a:r>
            <a:r>
              <a:rPr lang="sk-SK" dirty="0" err="1" smtClean="0"/>
              <a:t>Klient-Server</a:t>
            </a:r>
            <a:r>
              <a:rPr lang="sk-SK" dirty="0" smtClean="0"/>
              <a:t> </a:t>
            </a:r>
            <a:r>
              <a:rPr lang="sk-SK" dirty="0"/>
              <a:t>– </a:t>
            </a:r>
            <a:r>
              <a:rPr lang="sk-SK" dirty="0" smtClean="0"/>
              <a:t>REST</a:t>
            </a:r>
          </a:p>
          <a:p>
            <a:r>
              <a:rPr lang="sk-SK" dirty="0" smtClean="0"/>
              <a:t>Mapy – </a:t>
            </a:r>
            <a:r>
              <a:rPr lang="sk-SK" dirty="0" err="1" smtClean="0"/>
              <a:t>Google</a:t>
            </a:r>
            <a:r>
              <a:rPr lang="sk-SK" dirty="0" smtClean="0"/>
              <a:t> </a:t>
            </a:r>
            <a:r>
              <a:rPr lang="sk-SK" dirty="0" err="1" smtClean="0"/>
              <a:t>Maps</a:t>
            </a:r>
            <a:r>
              <a:rPr lang="sk-SK" dirty="0" smtClean="0"/>
              <a:t> API</a:t>
            </a:r>
          </a:p>
          <a:p>
            <a:r>
              <a:rPr lang="sk-SK" dirty="0" smtClean="0"/>
              <a:t>Poloha zariadenia – GPS, </a:t>
            </a:r>
            <a:r>
              <a:rPr lang="sk-SK" dirty="0" err="1" smtClean="0"/>
              <a:t>Network</a:t>
            </a:r>
            <a:r>
              <a:rPr lang="sk-SK" dirty="0" smtClean="0"/>
              <a:t> </a:t>
            </a:r>
            <a:r>
              <a:rPr lang="sk-SK" dirty="0" err="1" smtClean="0"/>
              <a:t>location</a:t>
            </a:r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58632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je za mnou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Komunikácia klient – server</a:t>
            </a:r>
          </a:p>
          <a:p>
            <a:r>
              <a:rPr lang="sk-SK" dirty="0" smtClean="0"/>
              <a:t>Vytvorenie REST API na webovom serveri</a:t>
            </a:r>
          </a:p>
          <a:p>
            <a:r>
              <a:rPr lang="sk-SK" dirty="0" smtClean="0"/>
              <a:t>Server – spracovanie API volaní pre prihlásenie užívateľa, vytvorenie hry, spracovanie polohy, zoznam hier podľa vzdialenosti hosťa od hráča</a:t>
            </a:r>
          </a:p>
          <a:p>
            <a:r>
              <a:rPr lang="sk-SK" dirty="0" smtClean="0"/>
              <a:t>Klient – prihlásenie, vytvorenie hry, ošetrenie proti chybným vstupom, zobrazenie aktívnych hier, zobrazenie mapy spolu s polohami všetkých hráčov, zmena polohy všetkých hráčov na mape, odhlásenie</a:t>
            </a:r>
          </a:p>
          <a:p>
            <a:endParaRPr lang="sk-SK" dirty="0"/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227186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Jakub\Desktop\bakalarka\screenshots\Screenshot_2016-04-06-22-54-2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836712"/>
            <a:ext cx="3037500" cy="54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Jakub\Desktop\bakalarka\screenshots\Screenshot_2016-04-06-22-54-2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836712"/>
            <a:ext cx="3037501" cy="54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0266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íva">
  <a:themeElements>
    <a:clrScheme name="Exekutíva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íva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ív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443</TotalTime>
  <Words>362</Words>
  <Application>Microsoft Office PowerPoint</Application>
  <PresentationFormat>Prezentácia na obrazovke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Exekutíva</vt:lpstr>
      <vt:lpstr>GPS Aplikácia pre mobilné zariadenia</vt:lpstr>
      <vt:lpstr>Ciele práce</vt:lpstr>
      <vt:lpstr>Možnosti hry</vt:lpstr>
      <vt:lpstr>Podobné aplikácie</vt:lpstr>
      <vt:lpstr>Prezentácia programu PowerPoint</vt:lpstr>
      <vt:lpstr>Návrh hry – Android Activities</vt:lpstr>
      <vt:lpstr>Implementácia</vt:lpstr>
      <vt:lpstr>Čo je za mnou</vt:lpstr>
      <vt:lpstr>Prezentácia programu PowerPoint</vt:lpstr>
      <vt:lpstr>Prezentácia programu PowerPoint</vt:lpstr>
      <vt:lpstr>Prezentácia programu PowerPoint</vt:lpstr>
      <vt:lpstr>Čo ma ešte čaká</vt:lpstr>
      <vt:lpstr>Ďakujem za pozornosť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GPS Aplikácia pre mobilné zariadenia</dc:title>
  <dc:creator>Jakub Sedláček</dc:creator>
  <cp:lastModifiedBy>Jakub Sedláček</cp:lastModifiedBy>
  <cp:revision>23</cp:revision>
  <dcterms:created xsi:type="dcterms:W3CDTF">2016-03-16T11:26:20Z</dcterms:created>
  <dcterms:modified xsi:type="dcterms:W3CDTF">2016-04-06T23:00:56Z</dcterms:modified>
</cp:coreProperties>
</file>