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A799-A89C-4A7A-BAB4-411833E0EB70}" type="datetimeFigureOut">
              <a:rPr lang="sk-SK" smtClean="0"/>
              <a:t>21.4.2016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DE979B-5CD7-4738-B5A5-12EFB1ED1547}" type="slidenum">
              <a:rPr lang="sk-SK" smtClean="0"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A799-A89C-4A7A-BAB4-411833E0EB70}" type="datetimeFigureOut">
              <a:rPr lang="sk-SK" smtClean="0"/>
              <a:t>21.4.2016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E979B-5CD7-4738-B5A5-12EFB1ED154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A799-A89C-4A7A-BAB4-411833E0EB70}" type="datetimeFigureOut">
              <a:rPr lang="sk-SK" smtClean="0"/>
              <a:t>21.4.2016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E979B-5CD7-4738-B5A5-12EFB1ED154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A799-A89C-4A7A-BAB4-411833E0EB70}" type="datetimeFigureOut">
              <a:rPr lang="sk-SK" smtClean="0"/>
              <a:t>21.4.2016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E979B-5CD7-4738-B5A5-12EFB1ED154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A799-A89C-4A7A-BAB4-411833E0EB70}" type="datetimeFigureOut">
              <a:rPr lang="sk-SK" smtClean="0"/>
              <a:t>21.4.2016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E979B-5CD7-4738-B5A5-12EFB1ED1547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A799-A89C-4A7A-BAB4-411833E0EB70}" type="datetimeFigureOut">
              <a:rPr lang="sk-SK" smtClean="0"/>
              <a:t>21.4.2016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E979B-5CD7-4738-B5A5-12EFB1ED1547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A799-A89C-4A7A-BAB4-411833E0EB70}" type="datetimeFigureOut">
              <a:rPr lang="sk-SK" smtClean="0"/>
              <a:t>21.4.2016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E979B-5CD7-4738-B5A5-12EFB1ED1547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A799-A89C-4A7A-BAB4-411833E0EB70}" type="datetimeFigureOut">
              <a:rPr lang="sk-SK" smtClean="0"/>
              <a:t>21.4.2016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E979B-5CD7-4738-B5A5-12EFB1ED154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A799-A89C-4A7A-BAB4-411833E0EB70}" type="datetimeFigureOut">
              <a:rPr lang="sk-SK" smtClean="0"/>
              <a:t>21.4.2016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E979B-5CD7-4738-B5A5-12EFB1ED154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A799-A89C-4A7A-BAB4-411833E0EB70}" type="datetimeFigureOut">
              <a:rPr lang="sk-SK" smtClean="0"/>
              <a:t>21.4.2016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E979B-5CD7-4738-B5A5-12EFB1ED154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A799-A89C-4A7A-BAB4-411833E0EB70}" type="datetimeFigureOut">
              <a:rPr lang="sk-SK" smtClean="0"/>
              <a:t>21.4.2016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E979B-5CD7-4738-B5A5-12EFB1ED154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F8AA799-A89C-4A7A-BAB4-411833E0EB70}" type="datetimeFigureOut">
              <a:rPr lang="sk-SK" smtClean="0"/>
              <a:t>21.4.2016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DE979B-5CD7-4738-B5A5-12EFB1ED1547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3600" dirty="0" smtClean="0"/>
              <a:t>GPS Hra pre mobilné zariadenia </a:t>
            </a:r>
            <a:r>
              <a:rPr lang="en-US" dirty="0" smtClean="0"/>
              <a:t>Implement</a:t>
            </a:r>
            <a:r>
              <a:rPr lang="sk-SK" dirty="0" err="1" smtClean="0"/>
              <a:t>ácia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9156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PHP (server)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Slim</a:t>
            </a:r>
            <a:r>
              <a:rPr lang="sk-SK" b="1" dirty="0" smtClean="0"/>
              <a:t> </a:t>
            </a:r>
            <a:r>
              <a:rPr lang="sk-SK" b="1" dirty="0" err="1" smtClean="0"/>
              <a:t>framework</a:t>
            </a:r>
            <a:r>
              <a:rPr lang="sk-SK" b="1" dirty="0" smtClean="0"/>
              <a:t> </a:t>
            </a:r>
            <a:r>
              <a:rPr lang="en-US" dirty="0" smtClean="0"/>
              <a:t>pre </a:t>
            </a:r>
            <a:r>
              <a:rPr lang="sk-SK" dirty="0" smtClean="0"/>
              <a:t>vytvorenie REST architektúry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sk-SK" dirty="0" smtClean="0"/>
              <a:t>Jednoduché v</a:t>
            </a:r>
            <a:r>
              <a:rPr lang="en-US" dirty="0" err="1" smtClean="0"/>
              <a:t>ytv</a:t>
            </a:r>
            <a:r>
              <a:rPr lang="sk-SK" dirty="0" err="1" smtClean="0"/>
              <a:t>áranie</a:t>
            </a:r>
            <a:r>
              <a:rPr lang="sk-SK" dirty="0" smtClean="0"/>
              <a:t> ciest s HTTP metódami</a:t>
            </a:r>
            <a:br>
              <a:rPr lang="sk-SK" dirty="0" smtClean="0"/>
            </a:br>
            <a:endParaRPr lang="sk-SK" dirty="0" smtClean="0"/>
          </a:p>
          <a:p>
            <a:r>
              <a:rPr lang="sk-SK" b="1" dirty="0" smtClean="0"/>
              <a:t>Knižnica </a:t>
            </a:r>
            <a:r>
              <a:rPr lang="en-US" b="1" dirty="0" smtClean="0"/>
              <a:t>PDO </a:t>
            </a:r>
            <a:r>
              <a:rPr lang="en-US" dirty="0" smtClean="0"/>
              <a:t>–</a:t>
            </a:r>
            <a:r>
              <a:rPr lang="sk-SK" dirty="0" smtClean="0"/>
              <a:t> </a:t>
            </a:r>
            <a:r>
              <a:rPr lang="en-US" dirty="0" err="1" smtClean="0"/>
              <a:t>pr</a:t>
            </a:r>
            <a:r>
              <a:rPr lang="sk-SK" dirty="0" err="1" smtClean="0"/>
              <a:t>áca</a:t>
            </a:r>
            <a:r>
              <a:rPr lang="sk-SK" dirty="0" smtClean="0"/>
              <a:t> s databázou</a:t>
            </a:r>
            <a:endParaRPr lang="sk-SK" dirty="0"/>
          </a:p>
        </p:txBody>
      </p:sp>
      <p:pic>
        <p:nvPicPr>
          <p:cNvPr id="7170" name="Picture 2" descr="C:\Users\Jakub\Desktop\b\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53886"/>
            <a:ext cx="438150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2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600200"/>
          </a:xfrm>
        </p:spPr>
        <p:txBody>
          <a:bodyPr/>
          <a:lstStyle/>
          <a:p>
            <a:r>
              <a:rPr lang="sk-SK" dirty="0" smtClean="0"/>
              <a:t>Koniec.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493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Technológie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Server – PHP (</a:t>
            </a:r>
            <a:r>
              <a:rPr lang="sk-SK" dirty="0" err="1"/>
              <a:t>Slim</a:t>
            </a:r>
            <a:r>
              <a:rPr lang="sk-SK" dirty="0"/>
              <a:t> </a:t>
            </a:r>
            <a:r>
              <a:rPr lang="sk-SK" dirty="0" err="1"/>
              <a:t>framework</a:t>
            </a:r>
            <a:r>
              <a:rPr lang="sk-SK" dirty="0"/>
              <a:t> pre tvorbu REST </a:t>
            </a:r>
            <a:r>
              <a:rPr lang="sk-SK" dirty="0" err="1"/>
              <a:t>Api</a:t>
            </a:r>
            <a:r>
              <a:rPr lang="sk-SK" dirty="0"/>
              <a:t>)</a:t>
            </a:r>
          </a:p>
          <a:p>
            <a:r>
              <a:rPr lang="sk-SK" dirty="0"/>
              <a:t>Dáta – </a:t>
            </a:r>
            <a:r>
              <a:rPr lang="sk-SK" dirty="0" err="1"/>
              <a:t>MySQL</a:t>
            </a:r>
            <a:r>
              <a:rPr lang="sk-SK" dirty="0"/>
              <a:t> server</a:t>
            </a:r>
          </a:p>
          <a:p>
            <a:r>
              <a:rPr lang="sk-SK" dirty="0"/>
              <a:t>Klient – </a:t>
            </a:r>
            <a:r>
              <a:rPr lang="sk-SK" dirty="0" err="1"/>
              <a:t>Java</a:t>
            </a:r>
            <a:r>
              <a:rPr lang="sk-SK" dirty="0"/>
              <a:t> (</a:t>
            </a:r>
            <a:r>
              <a:rPr lang="sk-SK" dirty="0" err="1"/>
              <a:t>Android</a:t>
            </a:r>
            <a:r>
              <a:rPr lang="sk-SK" dirty="0"/>
              <a:t>)</a:t>
            </a:r>
          </a:p>
          <a:p>
            <a:r>
              <a:rPr lang="sk-SK" dirty="0"/>
              <a:t>Komunikácia </a:t>
            </a:r>
            <a:r>
              <a:rPr lang="sk-SK" dirty="0" err="1"/>
              <a:t>Klient-Server</a:t>
            </a:r>
            <a:r>
              <a:rPr lang="sk-SK" dirty="0"/>
              <a:t> – REST</a:t>
            </a:r>
          </a:p>
          <a:p>
            <a:r>
              <a:rPr lang="sk-SK" dirty="0"/>
              <a:t>Mapy – </a:t>
            </a:r>
            <a:r>
              <a:rPr lang="sk-SK" dirty="0" err="1"/>
              <a:t>Google</a:t>
            </a:r>
            <a:r>
              <a:rPr lang="sk-SK" dirty="0"/>
              <a:t> </a:t>
            </a:r>
            <a:r>
              <a:rPr lang="sk-SK" dirty="0" err="1"/>
              <a:t>Maps</a:t>
            </a:r>
            <a:r>
              <a:rPr lang="sk-SK" dirty="0"/>
              <a:t> API</a:t>
            </a:r>
          </a:p>
          <a:p>
            <a:r>
              <a:rPr lang="sk-SK" dirty="0"/>
              <a:t>Poloha zariadenia – GPS, </a:t>
            </a:r>
            <a:r>
              <a:rPr lang="sk-SK" dirty="0" err="1"/>
              <a:t>Network</a:t>
            </a:r>
            <a:r>
              <a:rPr lang="sk-SK" dirty="0"/>
              <a:t> </a:t>
            </a:r>
            <a:r>
              <a:rPr lang="sk-SK" dirty="0" err="1"/>
              <a:t>location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0262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Representational State Transfer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softv</a:t>
            </a:r>
            <a:r>
              <a:rPr lang="sk-SK" dirty="0" err="1" smtClean="0"/>
              <a:t>érová</a:t>
            </a:r>
            <a:r>
              <a:rPr lang="sk-SK" dirty="0" smtClean="0"/>
              <a:t> architektúra pre web</a:t>
            </a:r>
          </a:p>
          <a:p>
            <a:r>
              <a:rPr lang="en-US" dirty="0" err="1" smtClean="0"/>
              <a:t>Vyu</a:t>
            </a:r>
            <a:r>
              <a:rPr lang="sk-SK" dirty="0" smtClean="0"/>
              <a:t>žitie pri komunikácií medzi viacerými servermi</a:t>
            </a:r>
          </a:p>
          <a:p>
            <a:r>
              <a:rPr lang="sk-SK" dirty="0" smtClean="0"/>
              <a:t>API</a:t>
            </a:r>
          </a:p>
          <a:p>
            <a:r>
              <a:rPr lang="sk-SK" dirty="0" smtClean="0"/>
              <a:t>HTTP volania – GET, POST, PUT, DELETE, ...</a:t>
            </a:r>
          </a:p>
          <a:p>
            <a:r>
              <a:rPr lang="en-US" dirty="0" smtClean="0"/>
              <a:t>P</a:t>
            </a:r>
            <a:r>
              <a:rPr lang="sk-SK" dirty="0" err="1" smtClean="0"/>
              <a:t>ríklady</a:t>
            </a:r>
            <a:r>
              <a:rPr lang="sk-SK" dirty="0" smtClean="0"/>
              <a:t> použitia </a:t>
            </a:r>
            <a:r>
              <a:rPr lang="sk-SK" dirty="0" err="1" smtClean="0"/>
              <a:t>REST-u</a:t>
            </a:r>
            <a:r>
              <a:rPr lang="sk-SK" dirty="0" smtClean="0"/>
              <a:t>: </a:t>
            </a:r>
            <a:r>
              <a:rPr lang="sk-SK" dirty="0" err="1" smtClean="0"/>
              <a:t>Facebook</a:t>
            </a:r>
            <a:r>
              <a:rPr lang="sk-SK" dirty="0" smtClean="0"/>
              <a:t> </a:t>
            </a:r>
            <a:r>
              <a:rPr lang="sk-SK" dirty="0" err="1" smtClean="0"/>
              <a:t>Graph</a:t>
            </a:r>
            <a:r>
              <a:rPr lang="sk-SK" dirty="0" smtClean="0"/>
              <a:t> API, </a:t>
            </a:r>
            <a:r>
              <a:rPr lang="sk-SK" dirty="0" err="1" smtClean="0"/>
              <a:t>Twitter</a:t>
            </a:r>
            <a:r>
              <a:rPr lang="sk-SK" dirty="0" smtClean="0"/>
              <a:t> API, </a:t>
            </a:r>
            <a:r>
              <a:rPr lang="sk-SK" dirty="0" err="1" smtClean="0"/>
              <a:t>Google</a:t>
            </a:r>
            <a:r>
              <a:rPr lang="sk-SK" dirty="0" smtClean="0"/>
              <a:t> OAuth2 API a mnohé iné.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7605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REST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Dátové typy: CSV, JSON</a:t>
            </a:r>
          </a:p>
          <a:p>
            <a:r>
              <a:rPr lang="en-US" dirty="0" err="1" smtClean="0"/>
              <a:t>Pr</a:t>
            </a:r>
            <a:r>
              <a:rPr lang="sk-SK" dirty="0" err="1" smtClean="0"/>
              <a:t>íklad</a:t>
            </a:r>
            <a:r>
              <a:rPr lang="sk-SK" dirty="0" smtClean="0"/>
              <a:t> volania: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2000" dirty="0" smtClean="0"/>
              <a:t>POST</a:t>
            </a:r>
            <a:r>
              <a:rPr lang="en-US" sz="2000" dirty="0" smtClean="0"/>
              <a:t> </a:t>
            </a:r>
            <a:r>
              <a:rPr lang="en-US" sz="2000" b="1" dirty="0" smtClean="0"/>
              <a:t>/</a:t>
            </a:r>
            <a:r>
              <a:rPr lang="sk-SK" sz="2000" b="1" dirty="0" err="1" smtClean="0"/>
              <a:t>login</a:t>
            </a:r>
            <a:r>
              <a:rPr lang="en-US" sz="2000" dirty="0" smtClean="0"/>
              <a:t> HTTP/1.1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en-US" sz="2000" dirty="0" smtClean="0"/>
              <a:t>Host</a:t>
            </a:r>
            <a:r>
              <a:rPr lang="en-US" sz="2000" dirty="0"/>
              <a:t>: </a:t>
            </a:r>
            <a:r>
              <a:rPr lang="sk-SK" sz="2000" b="1" dirty="0" err="1" smtClean="0"/>
              <a:t>tapp.ownage.sk</a:t>
            </a:r>
            <a:r>
              <a:rPr lang="sk-SK" sz="2000" b="1" dirty="0"/>
              <a:t/>
            </a:r>
            <a:br>
              <a:rPr lang="sk-SK" sz="2000" b="1" dirty="0"/>
            </a:br>
            <a:r>
              <a:rPr lang="en-US" sz="2000" dirty="0" smtClean="0"/>
              <a:t>Body: </a:t>
            </a:r>
            <a:r>
              <a:rPr lang="en-US" sz="2000" b="1" dirty="0" smtClean="0"/>
              <a:t>“</a:t>
            </a:r>
            <a:r>
              <a:rPr lang="en-US" sz="2000" b="1" dirty="0" err="1" smtClean="0"/>
              <a:t>meno:heslo</a:t>
            </a:r>
            <a:r>
              <a:rPr lang="en-US" sz="2000" b="1" dirty="0" smtClean="0"/>
              <a:t>”</a:t>
            </a:r>
          </a:p>
          <a:p>
            <a:endParaRPr lang="en-US" b="1" dirty="0" smtClean="0"/>
          </a:p>
          <a:p>
            <a:endParaRPr lang="sk-SK" b="1" dirty="0" smtClean="0"/>
          </a:p>
          <a:p>
            <a:r>
              <a:rPr lang="sk-SK" sz="2000" dirty="0"/>
              <a:t>POST</a:t>
            </a:r>
            <a:r>
              <a:rPr lang="en-US" sz="2000" dirty="0"/>
              <a:t> </a:t>
            </a:r>
            <a:r>
              <a:rPr lang="en-US" sz="2000" b="1" dirty="0"/>
              <a:t>/</a:t>
            </a:r>
            <a:r>
              <a:rPr lang="sk-SK" sz="2000" b="1" dirty="0" err="1"/>
              <a:t>login</a:t>
            </a:r>
            <a:r>
              <a:rPr lang="en-US" sz="2000" dirty="0"/>
              <a:t> HTTP/1.1</a:t>
            </a:r>
            <a:r>
              <a:rPr lang="sk-SK" sz="2000" dirty="0"/>
              <a:t/>
            </a:r>
            <a:br>
              <a:rPr lang="sk-SK" sz="2000" dirty="0"/>
            </a:br>
            <a:r>
              <a:rPr lang="en-US" sz="2000" dirty="0"/>
              <a:t>Host: </a:t>
            </a:r>
            <a:r>
              <a:rPr lang="sk-SK" sz="2000" b="1" dirty="0" err="1"/>
              <a:t>tapp.ownage.sk</a:t>
            </a:r>
            <a:r>
              <a:rPr lang="sk-SK" sz="2000" b="1" dirty="0"/>
              <a:t/>
            </a:r>
            <a:br>
              <a:rPr lang="sk-SK" sz="2000" b="1" dirty="0"/>
            </a:br>
            <a:r>
              <a:rPr lang="en-US" sz="2000" dirty="0"/>
              <a:t>Body: </a:t>
            </a:r>
            <a:r>
              <a:rPr lang="en-US" sz="2000" b="1" dirty="0" smtClean="0"/>
              <a:t>“</a:t>
            </a:r>
            <a:r>
              <a:rPr lang="en-US" sz="2000" b="1" dirty="0" err="1" smtClean="0"/>
              <a:t>jakub:test</a:t>
            </a:r>
            <a:r>
              <a:rPr lang="en-US" sz="2000" b="1" dirty="0" smtClean="0"/>
              <a:t>”</a:t>
            </a:r>
            <a:endParaRPr lang="en-US" sz="2000" b="1" dirty="0"/>
          </a:p>
          <a:p>
            <a:pPr marL="0" indent="0">
              <a:buNone/>
            </a:pPr>
            <a:r>
              <a:rPr lang="sk-SK" sz="2000" b="1" dirty="0" smtClean="0"/>
              <a:t/>
            </a:r>
            <a:br>
              <a:rPr lang="sk-SK" sz="2000" b="1" dirty="0" smtClean="0"/>
            </a:br>
            <a:endParaRPr lang="en-US" sz="2000" b="1" dirty="0" smtClean="0"/>
          </a:p>
        </p:txBody>
      </p:sp>
      <p:pic>
        <p:nvPicPr>
          <p:cNvPr id="4098" name="Picture 2" descr="C:\Users\Jakub\Desktop\b\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215757"/>
            <a:ext cx="2160240" cy="1925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Jakub\Desktop\b\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141754"/>
            <a:ext cx="4549191" cy="1879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48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</a:t>
            </a:r>
            <a:r>
              <a:rPr lang="sk-SK" dirty="0" err="1" smtClean="0"/>
              <a:t>áza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Relačná databáza </a:t>
            </a:r>
            <a:r>
              <a:rPr lang="sk-SK" b="1" dirty="0" err="1" smtClean="0"/>
              <a:t>MySQL</a:t>
            </a:r>
            <a:endParaRPr lang="sk-SK" b="1" dirty="0" smtClean="0"/>
          </a:p>
          <a:p>
            <a:r>
              <a:rPr lang="sk-SK" b="1" dirty="0" smtClean="0"/>
              <a:t>Tabuľky</a:t>
            </a:r>
          </a:p>
          <a:p>
            <a:r>
              <a:rPr lang="sk-SK" dirty="0" err="1" smtClean="0"/>
              <a:t>Users</a:t>
            </a:r>
            <a:r>
              <a:rPr lang="sk-SK" dirty="0"/>
              <a:t> </a:t>
            </a:r>
            <a:r>
              <a:rPr lang="sk-SK" dirty="0" smtClean="0"/>
              <a:t>– tabuľka </a:t>
            </a:r>
            <a:r>
              <a:rPr lang="sk-SK" dirty="0" err="1" smtClean="0"/>
              <a:t>uživateľov</a:t>
            </a:r>
            <a:endParaRPr lang="sk-SK" dirty="0" smtClean="0"/>
          </a:p>
          <a:p>
            <a:r>
              <a:rPr lang="en-US" dirty="0" smtClean="0"/>
              <a:t>Games – </a:t>
            </a:r>
            <a:r>
              <a:rPr lang="en-US" dirty="0" err="1" smtClean="0"/>
              <a:t>tabu</a:t>
            </a:r>
            <a:r>
              <a:rPr lang="sk-SK" dirty="0" err="1" smtClean="0"/>
              <a:t>ľka</a:t>
            </a:r>
            <a:r>
              <a:rPr lang="sk-SK" dirty="0" smtClean="0"/>
              <a:t> hier</a:t>
            </a:r>
          </a:p>
          <a:p>
            <a:r>
              <a:rPr lang="sk-SK" dirty="0" err="1" smtClean="0"/>
              <a:t>Game_players</a:t>
            </a:r>
            <a:r>
              <a:rPr lang="sk-SK" dirty="0" smtClean="0"/>
              <a:t> – tabuľka užívateľov prihlásených v konkrétnej hre</a:t>
            </a:r>
          </a:p>
          <a:p>
            <a:r>
              <a:rPr lang="sk-SK" dirty="0" err="1" smtClean="0"/>
              <a:t>Game_markers</a:t>
            </a:r>
            <a:r>
              <a:rPr lang="sk-SK" dirty="0" smtClean="0"/>
              <a:t> – tabuľka značiek na mape v konkrétnej hre</a:t>
            </a:r>
          </a:p>
          <a:p>
            <a:r>
              <a:rPr lang="sk-SK" dirty="0" err="1" smtClean="0"/>
              <a:t>Position</a:t>
            </a:r>
            <a:r>
              <a:rPr lang="sk-SK" dirty="0" smtClean="0"/>
              <a:t> – pozície hráčov (zem. Šírka, dĺžka)</a:t>
            </a:r>
          </a:p>
        </p:txBody>
      </p:sp>
    </p:spTree>
    <p:extLst>
      <p:ext uri="{BB962C8B-B14F-4D97-AF65-F5344CB8AC3E}">
        <p14:creationId xmlns:p14="http://schemas.microsoft.com/office/powerpoint/2010/main" val="363506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akub\SkyDrive\Documents\d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509" y="404664"/>
            <a:ext cx="4643090" cy="6093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69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Android</a:t>
            </a:r>
            <a:r>
              <a:rPr lang="sk-SK" dirty="0"/>
              <a:t> </a:t>
            </a:r>
            <a:r>
              <a:rPr lang="sk-SK" dirty="0" smtClean="0"/>
              <a:t>(klient)</a:t>
            </a:r>
            <a:r>
              <a:rPr lang="de-DE" dirty="0" smtClean="0"/>
              <a:t>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sz="4000" dirty="0"/>
              <a:t>K</a:t>
            </a:r>
            <a:r>
              <a:rPr lang="de-DE" sz="4000" dirty="0" err="1" smtClean="0"/>
              <a:t>omunik</a:t>
            </a:r>
            <a:r>
              <a:rPr lang="sk-SK" sz="4000" dirty="0" err="1" smtClean="0"/>
              <a:t>ácia</a:t>
            </a:r>
            <a:r>
              <a:rPr lang="sk-SK" sz="4000" dirty="0" smtClean="0"/>
              <a:t> so serverom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Trieda </a:t>
            </a:r>
            <a:r>
              <a:rPr lang="sk-SK" b="1" dirty="0" err="1" smtClean="0"/>
              <a:t>ApiRequest.java</a:t>
            </a:r>
            <a:endParaRPr lang="sk-SK" b="1" dirty="0" smtClean="0"/>
          </a:p>
          <a:p>
            <a:r>
              <a:rPr lang="de-DE" dirty="0" smtClean="0"/>
              <a:t>V</a:t>
            </a:r>
            <a:r>
              <a:rPr lang="en-US" dirty="0" err="1" smtClean="0"/>
              <a:t>yu</a:t>
            </a:r>
            <a:r>
              <a:rPr lang="sk-SK" dirty="0" err="1" smtClean="0"/>
              <a:t>žíva</a:t>
            </a:r>
            <a:r>
              <a:rPr lang="sk-SK" dirty="0" smtClean="0"/>
              <a:t> </a:t>
            </a:r>
            <a:r>
              <a:rPr lang="en-US" dirty="0" smtClean="0"/>
              <a:t>package </a:t>
            </a:r>
            <a:r>
              <a:rPr lang="sk-SK" b="1" dirty="0" err="1" smtClean="0"/>
              <a:t>org.apache.http</a:t>
            </a:r>
            <a:r>
              <a:rPr lang="en-US" b="1" dirty="0" smtClean="0"/>
              <a:t> </a:t>
            </a:r>
            <a:r>
              <a:rPr lang="en-US" dirty="0" smtClean="0"/>
              <a:t>pre HTTP </a:t>
            </a:r>
            <a:r>
              <a:rPr lang="en-US" dirty="0" err="1" smtClean="0"/>
              <a:t>volania</a:t>
            </a:r>
            <a:endParaRPr lang="en-US" dirty="0" smtClean="0"/>
          </a:p>
          <a:p>
            <a:r>
              <a:rPr lang="en-US" b="1" dirty="0" smtClean="0"/>
              <a:t>Met</a:t>
            </a:r>
            <a:r>
              <a:rPr lang="sk-SK" b="1" dirty="0" smtClean="0"/>
              <a:t>ódy triedy:</a:t>
            </a:r>
          </a:p>
          <a:p>
            <a:r>
              <a:rPr lang="sk-SK" b="1" dirty="0" smtClean="0"/>
              <a:t>get</a:t>
            </a:r>
            <a:r>
              <a:rPr lang="en-US" dirty="0" smtClean="0"/>
              <a:t>(</a:t>
            </a:r>
            <a:r>
              <a:rPr lang="sk-SK" dirty="0" err="1"/>
              <a:t>String</a:t>
            </a:r>
            <a:r>
              <a:rPr lang="sk-SK" dirty="0"/>
              <a:t> </a:t>
            </a:r>
            <a:r>
              <a:rPr lang="sk-SK" i="1" dirty="0" err="1" smtClean="0"/>
              <a:t>req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post</a:t>
            </a:r>
            <a:r>
              <a:rPr lang="en-US" dirty="0" smtClean="0"/>
              <a:t>(</a:t>
            </a:r>
            <a:r>
              <a:rPr lang="sk-SK" dirty="0" err="1"/>
              <a:t>String</a:t>
            </a:r>
            <a:r>
              <a:rPr lang="sk-SK" dirty="0"/>
              <a:t> </a:t>
            </a:r>
            <a:r>
              <a:rPr lang="sk-SK" i="1" dirty="0" err="1" smtClean="0"/>
              <a:t>req</a:t>
            </a:r>
            <a:r>
              <a:rPr lang="en-US" dirty="0" smtClean="0"/>
              <a:t>, </a:t>
            </a:r>
            <a:r>
              <a:rPr lang="sk-SK" dirty="0" err="1"/>
              <a:t>String</a:t>
            </a:r>
            <a:r>
              <a:rPr lang="sk-SK" dirty="0"/>
              <a:t> </a:t>
            </a:r>
            <a:r>
              <a:rPr lang="de-DE" i="1" dirty="0" err="1" smtClean="0"/>
              <a:t>data</a:t>
            </a:r>
            <a:r>
              <a:rPr lang="de-DE" dirty="0" smtClean="0"/>
              <a:t>)</a:t>
            </a:r>
          </a:p>
          <a:p>
            <a:endParaRPr lang="de-DE" i="1" dirty="0"/>
          </a:p>
          <a:p>
            <a:r>
              <a:rPr lang="de-DE" b="1" dirty="0" err="1" smtClean="0"/>
              <a:t>Pr</a:t>
            </a:r>
            <a:r>
              <a:rPr lang="sk-SK" b="1" dirty="0" err="1" smtClean="0"/>
              <a:t>íklad</a:t>
            </a:r>
            <a:r>
              <a:rPr lang="de-DE" b="1" dirty="0" smtClean="0"/>
              <a:t> </a:t>
            </a:r>
            <a:r>
              <a:rPr lang="de-DE" b="1" dirty="0" err="1" smtClean="0"/>
              <a:t>pou</a:t>
            </a:r>
            <a:r>
              <a:rPr lang="sk-SK" b="1" dirty="0" smtClean="0"/>
              <a:t>žitia:</a:t>
            </a:r>
          </a:p>
          <a:p>
            <a:endParaRPr lang="sk-SK" dirty="0"/>
          </a:p>
        </p:txBody>
      </p:sp>
      <p:pic>
        <p:nvPicPr>
          <p:cNvPr id="5123" name="Picture 3" descr="C:\Users\Jakub\Desktop\b\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25144"/>
            <a:ext cx="739950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37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Android</a:t>
            </a:r>
            <a:r>
              <a:rPr lang="sk-SK" dirty="0"/>
              <a:t> (klient)</a:t>
            </a:r>
            <a:r>
              <a:rPr lang="de-DE" dirty="0" smtClean="0"/>
              <a:t> </a:t>
            </a:r>
            <a:r>
              <a:rPr lang="sk-SK" dirty="0"/>
              <a:t/>
            </a:r>
            <a:br>
              <a:rPr lang="sk-SK" dirty="0"/>
            </a:br>
            <a:r>
              <a:rPr lang="en-US" sz="4000" dirty="0" err="1" smtClean="0"/>
              <a:t>Pr</a:t>
            </a:r>
            <a:r>
              <a:rPr lang="sk-SK" sz="4000" dirty="0" err="1" smtClean="0"/>
              <a:t>áca</a:t>
            </a:r>
            <a:r>
              <a:rPr lang="sk-SK" sz="4000" dirty="0" smtClean="0"/>
              <a:t> s mapou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Google</a:t>
            </a:r>
            <a:r>
              <a:rPr lang="sk-SK" dirty="0" smtClean="0"/>
              <a:t> </a:t>
            </a:r>
            <a:r>
              <a:rPr lang="sk-SK" dirty="0" err="1" smtClean="0"/>
              <a:t>Maps</a:t>
            </a:r>
            <a:r>
              <a:rPr lang="sk-SK" dirty="0" smtClean="0"/>
              <a:t> </a:t>
            </a:r>
            <a:r>
              <a:rPr lang="sk-SK" dirty="0" err="1" smtClean="0"/>
              <a:t>Android</a:t>
            </a:r>
            <a:r>
              <a:rPr lang="sk-SK" dirty="0" smtClean="0"/>
              <a:t> API</a:t>
            </a:r>
            <a:endParaRPr lang="en-US" dirty="0" smtClean="0"/>
          </a:p>
          <a:p>
            <a:r>
              <a:rPr lang="sk-SK" dirty="0" smtClean="0"/>
              <a:t>Trieda </a:t>
            </a:r>
            <a:r>
              <a:rPr lang="sk-SK" b="1" dirty="0" err="1" smtClean="0"/>
              <a:t>LocationService</a:t>
            </a:r>
            <a:r>
              <a:rPr lang="sk-SK" dirty="0"/>
              <a:t> </a:t>
            </a:r>
            <a:r>
              <a:rPr lang="sk-SK" dirty="0" smtClean="0"/>
              <a:t>– </a:t>
            </a:r>
            <a:r>
              <a:rPr lang="sk-SK" dirty="0" err="1" smtClean="0"/>
              <a:t>Service</a:t>
            </a:r>
            <a:r>
              <a:rPr lang="sk-SK" dirty="0" smtClean="0"/>
              <a:t>, ktorý beží po prihlásení a reaguje na zmeny polohy a odosiela ich (</a:t>
            </a:r>
            <a:r>
              <a:rPr lang="sk-SK" dirty="0" err="1" smtClean="0"/>
              <a:t>broadcast</a:t>
            </a:r>
            <a:r>
              <a:rPr lang="sk-SK" dirty="0" smtClean="0"/>
              <a:t>)</a:t>
            </a:r>
            <a:endParaRPr lang="sk-SK" b="1" dirty="0" smtClean="0"/>
          </a:p>
          <a:p>
            <a:r>
              <a:rPr lang="en-US" dirty="0" err="1" smtClean="0"/>
              <a:t>Trieda</a:t>
            </a:r>
            <a:r>
              <a:rPr lang="en-US" dirty="0" smtClean="0"/>
              <a:t> </a:t>
            </a:r>
            <a:r>
              <a:rPr lang="en-US" b="1" dirty="0" err="1" smtClean="0"/>
              <a:t>LocationReceiver</a:t>
            </a:r>
            <a:r>
              <a:rPr lang="en-US" dirty="0" smtClean="0"/>
              <a:t> – Broadcast receiver, </a:t>
            </a:r>
            <a:r>
              <a:rPr lang="en-US" dirty="0" err="1" smtClean="0"/>
              <a:t>ktor</a:t>
            </a:r>
            <a:r>
              <a:rPr lang="sk-SK" dirty="0" smtClean="0"/>
              <a:t>ý zachytáva údaje z  </a:t>
            </a:r>
            <a:r>
              <a:rPr lang="sk-SK" dirty="0" err="1" smtClean="0"/>
              <a:t>LocationService-u</a:t>
            </a:r>
            <a:endParaRPr lang="sk-SK" dirty="0" smtClean="0"/>
          </a:p>
          <a:p>
            <a:r>
              <a:rPr lang="sk-SK" dirty="0" smtClean="0"/>
              <a:t>Trieda </a:t>
            </a:r>
            <a:r>
              <a:rPr lang="en-US" b="1" dirty="0" err="1" smtClean="0"/>
              <a:t>MapsActivity</a:t>
            </a:r>
            <a:r>
              <a:rPr lang="en-US" dirty="0" smtClean="0"/>
              <a:t> – </a:t>
            </a:r>
            <a:r>
              <a:rPr lang="en-US" dirty="0" err="1" smtClean="0"/>
              <a:t>vykres</a:t>
            </a:r>
            <a:r>
              <a:rPr lang="sk-SK" dirty="0" err="1" smtClean="0"/>
              <a:t>ľuje</a:t>
            </a:r>
            <a:r>
              <a:rPr lang="sk-SK" dirty="0" smtClean="0"/>
              <a:t> mapu, </a:t>
            </a:r>
            <a:r>
              <a:rPr lang="en-US" dirty="0" err="1" smtClean="0"/>
              <a:t>obsahuje</a:t>
            </a:r>
            <a:r>
              <a:rPr lang="en-US" dirty="0" smtClean="0"/>
              <a:t> </a:t>
            </a:r>
            <a:r>
              <a:rPr lang="en-US" dirty="0" err="1" smtClean="0"/>
              <a:t>thready</a:t>
            </a:r>
            <a:r>
              <a:rPr lang="en-US" dirty="0" smtClean="0"/>
              <a:t> pre </a:t>
            </a:r>
            <a:r>
              <a:rPr lang="en-US" dirty="0" err="1" smtClean="0"/>
              <a:t>zobrazenie</a:t>
            </a:r>
            <a:r>
              <a:rPr lang="en-US" dirty="0" smtClean="0"/>
              <a:t> </a:t>
            </a:r>
            <a:r>
              <a:rPr lang="en-US" dirty="0" err="1" smtClean="0"/>
              <a:t>hr</a:t>
            </a:r>
            <a:r>
              <a:rPr lang="sk-SK" dirty="0" err="1" smtClean="0"/>
              <a:t>áčov</a:t>
            </a:r>
            <a:r>
              <a:rPr lang="sk-SK" dirty="0" smtClean="0"/>
              <a:t> a značiek na mape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4845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/>
          <a:lstStyle/>
          <a:p>
            <a:r>
              <a:rPr lang="sk-SK" dirty="0" smtClean="0"/>
              <a:t>Zobrazenie hráčov na mape</a:t>
            </a:r>
            <a:endParaRPr lang="sk-SK" dirty="0"/>
          </a:p>
        </p:txBody>
      </p:sp>
      <p:pic>
        <p:nvPicPr>
          <p:cNvPr id="6146" name="Picture 2" descr="C:\Users\Jakub\Desktop\b\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7851046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33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Exekutív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ív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97</TotalTime>
  <Words>264</Words>
  <Application>Microsoft Office PowerPoint</Application>
  <PresentationFormat>Prezentácia na obrazovke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Exekutíva</vt:lpstr>
      <vt:lpstr>GPS Hra pre mobilné zariadenia Implementácia</vt:lpstr>
      <vt:lpstr>Technológie</vt:lpstr>
      <vt:lpstr>REST</vt:lpstr>
      <vt:lpstr>REST</vt:lpstr>
      <vt:lpstr>Databáza</vt:lpstr>
      <vt:lpstr>Prezentácia programu PowerPoint</vt:lpstr>
      <vt:lpstr>Android (klient)  Komunikácia so serverom</vt:lpstr>
      <vt:lpstr>Android (klient)  Práca s mapou</vt:lpstr>
      <vt:lpstr>Prezentácia programu PowerPoint</vt:lpstr>
      <vt:lpstr>PHP (server)</vt:lpstr>
      <vt:lpstr>Koniec.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GPS Hra pre mobilné zariadenia Implementácia</dc:title>
  <dc:creator>Jakub Sedláček</dc:creator>
  <cp:lastModifiedBy>Jakub Sedláček</cp:lastModifiedBy>
  <cp:revision>14</cp:revision>
  <dcterms:created xsi:type="dcterms:W3CDTF">2016-04-20T19:39:24Z</dcterms:created>
  <dcterms:modified xsi:type="dcterms:W3CDTF">2016-04-21T06:56:01Z</dcterms:modified>
</cp:coreProperties>
</file>